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0"/>
  </p:notesMasterIdLst>
  <p:sldIdLst>
    <p:sldId id="274" r:id="rId2"/>
    <p:sldId id="285" r:id="rId3"/>
    <p:sldId id="256" r:id="rId4"/>
    <p:sldId id="276" r:id="rId5"/>
    <p:sldId id="257" r:id="rId6"/>
    <p:sldId id="258" r:id="rId7"/>
    <p:sldId id="259" r:id="rId8"/>
    <p:sldId id="260" r:id="rId9"/>
    <p:sldId id="262" r:id="rId10"/>
    <p:sldId id="261" r:id="rId11"/>
    <p:sldId id="265" r:id="rId12"/>
    <p:sldId id="263" r:id="rId13"/>
    <p:sldId id="266" r:id="rId14"/>
    <p:sldId id="277" r:id="rId15"/>
    <p:sldId id="267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75" r:id="rId24"/>
    <p:sldId id="264" r:id="rId25"/>
    <p:sldId id="281" r:id="rId26"/>
    <p:sldId id="282" r:id="rId27"/>
    <p:sldId id="279" r:id="rId28"/>
    <p:sldId id="284" r:id="rId2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680" autoAdjust="0"/>
  </p:normalViewPr>
  <p:slideViewPr>
    <p:cSldViewPr snapToGrid="0">
      <p:cViewPr varScale="1">
        <p:scale>
          <a:sx n="105" d="100"/>
          <a:sy n="105" d="100"/>
        </p:scale>
        <p:origin x="1464" y="102"/>
      </p:cViewPr>
      <p:guideLst/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6"/>
    </p:cViewPr>
  </p:sorter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BAF-871A-4521-B582-17FF94075479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4D1F-F585-4957-88E6-4A2984D2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44D1F-F585-4957-88E6-4A2984D28F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7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07A1-5C33-441A-8365-2C520ED78D5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40C26-A2AD-4B01-A6A8-0EEBB3DA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ocatesinaction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Scavenger</a:t>
            </a:r>
            <a:br>
              <a:rPr lang="en-US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HUNT!!</a:t>
            </a:r>
            <a:endParaRPr lang="en-US" sz="10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158" y="2363638"/>
            <a:ext cx="5867178" cy="3613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7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Sneaker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416" y="2348194"/>
            <a:ext cx="4840662" cy="3334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0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of Soda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Bottle of Water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54347" y="1587653"/>
            <a:ext cx="6400800" cy="4480560"/>
            <a:chOff x="1077059" y="1587653"/>
            <a:chExt cx="6681236" cy="47669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7059" y="1784344"/>
              <a:ext cx="4846320" cy="437359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8635" y="1587653"/>
              <a:ext cx="1659660" cy="47669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15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691042"/>
            <a:ext cx="7772400" cy="930724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b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9" y="1374116"/>
            <a:ext cx="8345801" cy="485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61"/>
          <a:stretch/>
        </p:blipFill>
        <p:spPr>
          <a:xfrm>
            <a:off x="2187564" y="2208338"/>
            <a:ext cx="4734366" cy="37438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7593" y="6169467"/>
            <a:ext cx="4328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(Extra Points for a Silly One!)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1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691042"/>
            <a:ext cx="7772400" cy="93072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</a:t>
            </a:r>
            <a:endParaRPr lang="en-US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984" y="2208338"/>
            <a:ext cx="4625525" cy="3743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1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of Mittens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564" y="1821503"/>
            <a:ext cx="4734366" cy="3482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Pillow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012" y="1847382"/>
            <a:ext cx="4151684" cy="4023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9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of Tape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3" y="2108288"/>
            <a:ext cx="4882551" cy="3501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0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196" y="2345834"/>
            <a:ext cx="4988447" cy="332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5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Printed Photograph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39" y="2123332"/>
            <a:ext cx="5118313" cy="3416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6350" y="1497702"/>
            <a:ext cx="65913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How to Play: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Open the slide show BEFORE you share your screen so people can only see the first slide.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Show </a:t>
            </a:r>
            <a:r>
              <a:rPr lang="en-US" sz="2400" dirty="0"/>
              <a:t>one item </a:t>
            </a:r>
            <a:r>
              <a:rPr lang="en-US" sz="2400" dirty="0" smtClean="0"/>
              <a:t>at </a:t>
            </a:r>
            <a:r>
              <a:rPr lang="en-US" sz="2400" dirty="0"/>
              <a:t>a </a:t>
            </a:r>
            <a:r>
              <a:rPr lang="en-US" sz="2400" dirty="0" smtClean="0"/>
              <a:t>time and have </a:t>
            </a:r>
            <a:r>
              <a:rPr lang="en-US" sz="2400" dirty="0" err="1" smtClean="0"/>
              <a:t>Zoomers</a:t>
            </a:r>
            <a:r>
              <a:rPr lang="en-US" sz="2400" dirty="0" smtClean="0"/>
              <a:t> race to find it and bring it back.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you want to keep score, go for it! Whoever returns and shows the item first wins a point.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you don’t want to keep score, no worries.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It’s still a ton of fun!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7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996" y="1889800"/>
            <a:ext cx="4160007" cy="307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Deck of Cards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390" y="2384239"/>
            <a:ext cx="3714713" cy="3049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6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Sunglasses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5" y="2904420"/>
            <a:ext cx="7315200" cy="3141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0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Spoon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818" y="2336374"/>
            <a:ext cx="4447929" cy="2692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with the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Advocates in Action Logo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810" y="1766591"/>
            <a:ext cx="3791877" cy="4443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062" y="2665562"/>
            <a:ext cx="1485372" cy="1741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8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57350" y="2767281"/>
            <a:ext cx="5829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2 Tips for Adding More Scavenger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Hunt 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Items 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7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382"/>
            <a:ext cx="7772400" cy="93072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#1: Don’t Start from Scratch,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DUPLICATE a Slide!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0" y="2286000"/>
            <a:ext cx="3600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Use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MENU</a:t>
            </a:r>
          </a:p>
          <a:p>
            <a:pPr algn="r"/>
            <a:r>
              <a:rPr lang="en-US" sz="2800" dirty="0" smtClean="0"/>
              <a:t>to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DUPLICATE</a:t>
            </a:r>
            <a:r>
              <a:rPr lang="en-US" sz="2800" dirty="0" smtClean="0"/>
              <a:t> a slide</a:t>
            </a:r>
          </a:p>
          <a:p>
            <a:pPr algn="r"/>
            <a:r>
              <a:rPr lang="en-US" sz="2800" dirty="0" smtClean="0"/>
              <a:t>instead of</a:t>
            </a:r>
          </a:p>
          <a:p>
            <a:pPr algn="r"/>
            <a:r>
              <a:rPr lang="en-US" sz="2800" dirty="0" smtClean="0"/>
              <a:t>making a new one.</a:t>
            </a:r>
          </a:p>
          <a:p>
            <a:pPr algn="r"/>
            <a:endParaRPr lang="en-US" sz="2800" dirty="0"/>
          </a:p>
          <a:p>
            <a:pPr algn="r"/>
            <a:r>
              <a:rPr lang="en-US" sz="2800" dirty="0" smtClean="0"/>
              <a:t>It makes life easier,</a:t>
            </a:r>
          </a:p>
          <a:p>
            <a:pPr algn="r"/>
            <a:r>
              <a:rPr lang="en-US" sz="2800" dirty="0" smtClean="0"/>
              <a:t>plus it keeps the</a:t>
            </a:r>
          </a:p>
          <a:p>
            <a:pPr algn="r"/>
            <a:r>
              <a:rPr lang="en-US" sz="2800" dirty="0" smtClean="0"/>
              <a:t>formatting the same.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1571626"/>
            <a:ext cx="4114800" cy="4790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4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382"/>
            <a:ext cx="7772400" cy="93072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#2: Change a Picture instead Inserting a New One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32" y="1493004"/>
            <a:ext cx="4028335" cy="262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647" y="1317106"/>
            <a:ext cx="4052670" cy="4933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657" y="4412903"/>
            <a:ext cx="52959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Doing this will help maintain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 consistent look between slides.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Plus, it’s easier and faster.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Less time to edit = more time to PLAY!</a:t>
            </a:r>
          </a:p>
          <a:p>
            <a:pPr lvl="0" algn="ctr">
              <a:spcBef>
                <a:spcPts val="1200"/>
              </a:spcBef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HAVE FUN!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9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70151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2020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spc="1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www.AdvocatesinAction.org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us online for other activities and ideas.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love sharing the fun!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9463"/>
            <a:ext cx="7772400" cy="9307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 Mug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993871"/>
            <a:ext cx="4419600" cy="428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0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9307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853" y="2493638"/>
            <a:ext cx="5558295" cy="3260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9307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Piece of Fruit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053" y="2518913"/>
            <a:ext cx="5347895" cy="3578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4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9463"/>
            <a:ext cx="7772400" cy="9307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Stuffed Animal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788" y="2066247"/>
            <a:ext cx="5374425" cy="4030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24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787" y="1669432"/>
            <a:ext cx="4995920" cy="4995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10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Notebook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Journal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270" y="2005822"/>
            <a:ext cx="6882954" cy="3694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547" y="484008"/>
            <a:ext cx="7772400" cy="93072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CD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450" y="1766591"/>
            <a:ext cx="4478594" cy="4443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8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228</Words>
  <Application>Microsoft Office PowerPoint</Application>
  <PresentationFormat>On-screen Show (4:3)</PresentationFormat>
  <Paragraphs>48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 Light</vt:lpstr>
      <vt:lpstr>Calibri</vt:lpstr>
      <vt:lpstr>Arial</vt:lpstr>
      <vt:lpstr>Arial Black</vt:lpstr>
      <vt:lpstr>Office Theme</vt:lpstr>
      <vt:lpstr>Zoom Scavenger HUNT!!</vt:lpstr>
      <vt:lpstr>PowerPoint Presentation</vt:lpstr>
      <vt:lpstr>Coffee Mug</vt:lpstr>
      <vt:lpstr>Book</vt:lpstr>
      <vt:lpstr>Piece of Fruit</vt:lpstr>
      <vt:lpstr>Stuffed Animal</vt:lpstr>
      <vt:lpstr>Candy</vt:lpstr>
      <vt:lpstr>Notebook or Journal</vt:lpstr>
      <vt:lpstr>Music CD</vt:lpstr>
      <vt:lpstr>RED Pen</vt:lpstr>
      <vt:lpstr>LEFT Sneaker</vt:lpstr>
      <vt:lpstr>Can of Soda or Bottle of Water</vt:lpstr>
      <vt:lpstr>Hat </vt:lpstr>
      <vt:lpstr>Newspaper</vt:lpstr>
      <vt:lpstr>Pair of Mittens</vt:lpstr>
      <vt:lpstr>Pillow</vt:lpstr>
      <vt:lpstr>Roll of Tape</vt:lpstr>
      <vt:lpstr>Keys</vt:lpstr>
      <vt:lpstr>Printed Photograph</vt:lpstr>
      <vt:lpstr>Money</vt:lpstr>
      <vt:lpstr>Deck of Cards</vt:lpstr>
      <vt:lpstr>Sunglasses</vt:lpstr>
      <vt:lpstr>Wooden Spoon</vt:lpstr>
      <vt:lpstr>Something with the Advocates in Action Logo</vt:lpstr>
      <vt:lpstr>PowerPoint Presentation</vt:lpstr>
      <vt:lpstr>Tip #1: Don’t Start from Scratch, Just DUPLICATE a Slide!</vt:lpstr>
      <vt:lpstr>Tip #2: Change a Picture instead Inserting a New One</vt:lpstr>
      <vt:lpstr>© 2020 www.AdvocatesinAction.org Visit us online for other activities and ideas. We love sharing the fun!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Scavenger</dc:title>
  <dc:creator>D. Kney, Advocates in Action RI</dc:creator>
  <cp:keywords>Games, Self-Advocacy, Advocates in Action RI</cp:keywords>
  <cp:lastModifiedBy>Deb Kney</cp:lastModifiedBy>
  <cp:revision>4</cp:revision>
  <dcterms:created xsi:type="dcterms:W3CDTF">2020-06-19T17:34:32Z</dcterms:created>
  <dcterms:modified xsi:type="dcterms:W3CDTF">2020-06-19T18:13:36Z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FCF6A81C-2B02-4B31-9471-BD6AD82574AB</vt:lpwstr>
  </property>
  <property fmtid="{D5CDD505-2E9C-101B-9397-08002B2CF9AE}" pid="3" name="ArticulatePath">
    <vt:lpwstr>Scavenger Zoom-condensed</vt:lpwstr>
  </property>
</Properties>
</file>